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3" d="100"/>
          <a:sy n="63" d="100"/>
        </p:scale>
        <p:origin x="76" y="1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5</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1</cp:revision>
  <dcterms:created xsi:type="dcterms:W3CDTF">2021-12-02T02:36:10Z</dcterms:created>
  <dcterms:modified xsi:type="dcterms:W3CDTF">2021-12-02T02:41:36Z</dcterms:modified>
</cp:coreProperties>
</file>